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6"/>
  </p:notesMasterIdLst>
  <p:sldIdLst>
    <p:sldId id="859" r:id="rId2"/>
    <p:sldId id="1140" r:id="rId3"/>
    <p:sldId id="1142" r:id="rId4"/>
    <p:sldId id="1145" r:id="rId5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02" d="100"/>
          <a:sy n="102" d="100"/>
        </p:scale>
        <p:origin x="258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九年级</a:t>
            </a:r>
            <a:r>
              <a:rPr lang="en-US" altLang="zh-CN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中考 浙江专版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第三部分  实战演练篇</a:t>
            </a:r>
            <a:endParaRPr lang="en-US" altLang="zh-CN" sz="5400" dirty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实战训练　</a:t>
            </a:r>
            <a:r>
              <a:rPr lang="en-US" altLang="zh-CN" sz="4800" b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2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710661"/>
            <a:ext cx="11485848" cy="1200329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是一篇说明文。文章主要介绍了中国二十四节气中的惊蛰节气及其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意义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8582" y="2742078"/>
            <a:ext cx="1932195" cy="448894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0640" y="908720"/>
            <a:ext cx="11729132" cy="15428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754326"/>
          </a:xfrm>
        </p:spPr>
        <p:txBody>
          <a:bodyPr/>
          <a:lstStyle/>
          <a:p>
            <a:pPr algn="ctr"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three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wake up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lively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meaning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24 Solar Terms are really important in Chinese culture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are six solar terms in spring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Each term has its own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            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 bwMode="auto">
          <a:xfrm>
            <a:off x="3330327" y="865287"/>
            <a:ext cx="5544616" cy="504056"/>
          </a:xfrm>
          <a:prstGeom prst="rect">
            <a:avLst/>
          </a:prstGeom>
          <a:noFill/>
          <a:ln w="19050" algn="ctr">
            <a:solidFill>
              <a:srgbClr val="003300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2847" y="2420888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句意：每个节气都有自己的意义。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meaning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意义。故填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meaning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4583038" y="1916832"/>
            <a:ext cx="131318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meaning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705576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049857"/>
          </a:xfrm>
        </p:spPr>
        <p:txBody>
          <a:bodyPr/>
          <a:lstStyle/>
          <a:p>
            <a:pPr algn="ctr" hangingPunct="0">
              <a:lnSpc>
                <a:spcPct val="130000"/>
              </a:lnSpc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three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wake up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lively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meaning</a:t>
            </a:r>
            <a:endParaRPr lang="zh-CN" altLang="zh-CN" sz="1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lnSpc>
                <a:spcPct val="130000"/>
              </a:lnSpc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After </a:t>
            </a:r>
            <a:r>
              <a:rPr lang="en-US" altLang="zh-CN" sz="2000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Yushui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Spring Rain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</a:t>
            </a:r>
            <a:r>
              <a:rPr lang="en-US" altLang="zh-CN" sz="2000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Lichun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Start of Spring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</a:t>
            </a:r>
            <a:r>
              <a:rPr lang="en-US" altLang="zh-CN" sz="2000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Jingzhe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the Awakening of Insects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惊蛰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is the 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solar 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term, and it’s a special and important time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     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day comes, the warm weather 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           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all the living things on the sleeping earth and spring brings a new and 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        </a:t>
            </a:r>
            <a:r>
              <a:rPr lang="en-US" altLang="zh-CN" sz="2000" u="sng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beginning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1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 bwMode="auto">
          <a:xfrm>
            <a:off x="3805807" y="795294"/>
            <a:ext cx="4593656" cy="405143"/>
          </a:xfrm>
          <a:prstGeom prst="rect">
            <a:avLst/>
          </a:prstGeom>
          <a:noFill/>
          <a:ln w="19050" algn="ctr">
            <a:solidFill>
              <a:srgbClr val="003300"/>
            </a:solidFill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lnSpc>
                <a:spcPct val="130000"/>
              </a:lnSpc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2847" y="2761899"/>
            <a:ext cx="11485848" cy="8925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>
              <a:lnSpc>
                <a:spcPct val="130000"/>
              </a:lnSpc>
              <a:spcAft>
                <a:spcPts val="0"/>
              </a:spcAft>
            </a:pP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2. [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句意：惊蛰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在雨水和春分之后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是第三个节气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是一个特别而重要的时刻。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third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第三。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故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填</a:t>
            </a:r>
            <a:endParaRPr lang="en-US" altLang="zh-CN" sz="2000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</a:pP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third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2000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2229034" y="1528511"/>
            <a:ext cx="739305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000"/>
              <a:t>third</a:t>
            </a:r>
            <a:endParaRPr lang="zh-CN" altLang="en-US" sz="2400"/>
          </a:p>
        </p:txBody>
      </p:sp>
      <p:sp>
        <p:nvSpPr>
          <p:cNvPr id="6" name="矩形 5"/>
          <p:cNvSpPr/>
          <p:nvPr/>
        </p:nvSpPr>
        <p:spPr>
          <a:xfrm>
            <a:off x="8348129" y="1537939"/>
            <a:ext cx="840295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000"/>
              <a:t>When</a:t>
            </a:r>
            <a:endParaRPr lang="zh-CN" altLang="en-US" sz="2400"/>
          </a:p>
        </p:txBody>
      </p:sp>
      <p:sp>
        <p:nvSpPr>
          <p:cNvPr id="7" name="内容占位符 1"/>
          <p:cNvSpPr txBox="1">
            <a:spLocks/>
          </p:cNvSpPr>
          <p:nvPr/>
        </p:nvSpPr>
        <p:spPr bwMode="auto">
          <a:xfrm>
            <a:off x="362847" y="3551870"/>
            <a:ext cx="11485848" cy="8925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  <a:spcAft>
                <a:spcPts val="0"/>
              </a:spcAft>
            </a:pP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3. [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句意：当这一天到来时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温暖的天气唤醒了沉睡的大地上所有的生物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春天带来了一个崭新而充满活力的开始。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当</a:t>
            </a:r>
            <a:r>
              <a:rPr lang="en-US" altLang="zh-CN" sz="20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时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引导时间状语从句。故填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2000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内容占位符 1"/>
          <p:cNvSpPr txBox="1">
            <a:spLocks/>
          </p:cNvSpPr>
          <p:nvPr/>
        </p:nvSpPr>
        <p:spPr bwMode="auto">
          <a:xfrm>
            <a:off x="379880" y="4374531"/>
            <a:ext cx="11485848" cy="1292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  <a:spcAft>
                <a:spcPts val="0"/>
              </a:spcAft>
            </a:pP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4. [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句意：当这一天到来时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温暖的天气唤醒了沉睡的大地上所有的生物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春天带来了一个崭新而充满活力的开始。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wake up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叫醒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时态是一般现在时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主语是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warm weather,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谓语动词用第三人称单数。故填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wakes 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up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2000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1866694" y="1869696"/>
            <a:ext cx="1204176" cy="4524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000"/>
              <a:t>wakes up</a:t>
            </a:r>
            <a:endParaRPr lang="zh-CN" altLang="en-US" sz="2400"/>
          </a:p>
        </p:txBody>
      </p:sp>
      <p:sp>
        <p:nvSpPr>
          <p:cNvPr id="10" name="矩形 9"/>
          <p:cNvSpPr/>
          <p:nvPr/>
        </p:nvSpPr>
        <p:spPr>
          <a:xfrm>
            <a:off x="10948023" y="1860270"/>
            <a:ext cx="766557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000"/>
              <a:t>lively</a:t>
            </a:r>
            <a:endParaRPr lang="zh-CN" altLang="en-US" sz="2400"/>
          </a:p>
        </p:txBody>
      </p:sp>
      <p:sp>
        <p:nvSpPr>
          <p:cNvPr id="11" name="内容占位符 1"/>
          <p:cNvSpPr txBox="1">
            <a:spLocks/>
          </p:cNvSpPr>
          <p:nvPr/>
        </p:nvSpPr>
        <p:spPr bwMode="auto">
          <a:xfrm>
            <a:off x="379880" y="5649529"/>
            <a:ext cx="11485848" cy="9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5. [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句意：当这一天到来时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温暖的天气唤醒了沉睡的大地上所有的生物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春天带来了一个崭新而充满活力的开始。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lively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充满活力的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作定语修饰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beginning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lively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2000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757014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533</TotalTime>
  <Words>332</Words>
  <Application>Microsoft Office PowerPoint</Application>
  <PresentationFormat>自定义</PresentationFormat>
  <Paragraphs>18</Paragraphs>
  <Slides>4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4</vt:i4>
      </vt:variant>
    </vt:vector>
  </HeadingPairs>
  <TitlesOfParts>
    <vt:vector size="12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451</cp:revision>
  <dcterms:created xsi:type="dcterms:W3CDTF">2020-11-06T05:24:00Z</dcterms:created>
  <dcterms:modified xsi:type="dcterms:W3CDTF">2025-09-17T16:48:58Z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